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0" r:id="rId3"/>
  </p:sldMasterIdLst>
  <p:notesMasterIdLst>
    <p:notesMasterId r:id="rId23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" r:id="rId13"/>
    <p:sldId id="269" r:id="rId14"/>
    <p:sldId id="2644" r:id="rId15"/>
    <p:sldId id="2643" r:id="rId16"/>
    <p:sldId id="276" r:id="rId17"/>
    <p:sldId id="277" r:id="rId18"/>
    <p:sldId id="2638" r:id="rId19"/>
    <p:sldId id="2645" r:id="rId20"/>
    <p:sldId id="2646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18" d="100"/>
          <a:sy n="18" d="100"/>
        </p:scale>
        <p:origin x="2412" y="10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9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13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21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811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22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99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571849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850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121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23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48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680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7548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image" Target="../media/image30.png"/><Relationship Id="rId3" Type="http://schemas.openxmlformats.org/officeDocument/2006/relationships/image" Target="../media/image26.png"/><Relationship Id="rId21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slide" Target="slide4.xml"/><Relationship Id="rId10" Type="http://schemas.openxmlformats.org/officeDocument/2006/relationships/image" Target="../media/image4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29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  <p:sp>
        <p:nvSpPr>
          <p:cNvPr id="2" name="Chỗ dành sẵn cho Văn bản 1">
            <a:extLst>
              <a:ext uri="{FF2B5EF4-FFF2-40B4-BE49-F238E27FC236}">
                <a16:creationId xmlns:a16="http://schemas.microsoft.com/office/drawing/2014/main" id="{42347E48-6C20-6DF6-B06D-B9AC56C83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E7F564D-E397-4552-9C85-4A45D7B54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803</Words>
  <Application>Microsoft Office PowerPoint</Application>
  <PresentationFormat>Màn hình rộng</PresentationFormat>
  <Paragraphs>170</Paragraphs>
  <Slides>19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Drop Dudes Minitheme by Slidesgo</vt:lpstr>
      <vt:lpstr>Printable Number Sense Activities for Pre-K by Slidesgo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Thanh Nga</cp:lastModifiedBy>
  <cp:revision>40</cp:revision>
  <dcterms:created xsi:type="dcterms:W3CDTF">2023-10-25T01:07:40Z</dcterms:created>
  <dcterms:modified xsi:type="dcterms:W3CDTF">2024-01-09T15:39:46Z</dcterms:modified>
</cp:coreProperties>
</file>